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7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A4C7AC-24D4-7CCF-4077-902B8104B6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D03D00B-FCB8-B525-EEF7-FA571B80FE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2821C4-41D8-A2D8-B7C3-2F1D1FD89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BC263-1899-4660-BC18-ED56743A5AB9}" type="datetimeFigureOut">
              <a:rPr lang="fr-FR" smtClean="0"/>
              <a:t>16/07/2024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A3C7A3C-BB84-854D-1D5F-E8AF9EF92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108E50A-2CE8-D52A-0DFD-4E65AC5D7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172D-5559-423F-9DB9-F0B39CC005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892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B9E833-E77B-3362-6440-69FFDC39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ACC7C3B-B1D3-98FF-3FAF-B09490676D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725C10-718B-C301-8112-C27E08044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BC263-1899-4660-BC18-ED56743A5AB9}" type="datetimeFigureOut">
              <a:rPr lang="fr-FR" smtClean="0"/>
              <a:t>16/07/2024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6C097BF-9457-EB2A-C4E8-84F245338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1FACBF5-DFA0-DF75-C46F-92B633BC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172D-5559-423F-9DB9-F0B39CC005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9642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697307C-DC19-4434-ACA3-23D7FBAA6F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47132AA-5198-A1BD-961F-A9ABA32DC8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6BD38FB-61AF-BA1B-5B13-149FB5BB6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BC263-1899-4660-BC18-ED56743A5AB9}" type="datetimeFigureOut">
              <a:rPr lang="fr-FR" smtClean="0"/>
              <a:t>16/07/2024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10260EF-F0CA-A98C-9BCD-F3ECE68AE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B7D1C73-9784-2F8F-5637-BBAB269B2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172D-5559-423F-9DB9-F0B39CC005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5534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9B9281-59B0-84FE-7AC0-1BDBDD756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6F4E691-C77E-7A39-2A4C-A8AA158D78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1AB1239-6BA2-9C2F-FAA0-E5E7C27D8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BC263-1899-4660-BC18-ED56743A5AB9}" type="datetimeFigureOut">
              <a:rPr lang="fr-FR" smtClean="0"/>
              <a:t>16/07/2024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C27418E-3002-6753-0A63-03E6B8462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BFD353C-DED5-3790-BDC4-7090981A6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172D-5559-423F-9DB9-F0B39CC005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8099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F2F862-A4B1-247F-B02E-3E3E99C93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3774C48-EA6C-9BAD-7912-4311DAF631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A4C0F09-90EB-B53F-3F1F-56C0C6809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BC263-1899-4660-BC18-ED56743A5AB9}" type="datetimeFigureOut">
              <a:rPr lang="fr-FR" smtClean="0"/>
              <a:t>16/07/2024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B36CF5F-7E03-1739-02EB-0C8B2839B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0594A51-B71C-A9B7-2CE6-5849E269E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172D-5559-423F-9DB9-F0B39CC005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7415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A9F755-B0DF-8382-70CF-489879C99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814D57C-620F-0E0E-9AC6-1338F4CCA8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4A8C5EB-035C-094E-29B5-B0D37029F4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60ECAFC-3702-5F1F-CF98-17FE4264C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BC263-1899-4660-BC18-ED56743A5AB9}" type="datetimeFigureOut">
              <a:rPr lang="fr-FR" smtClean="0"/>
              <a:t>16/07/2024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110E9F8-C9C2-94EF-C29A-2EA97617E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51CAD2E-79DE-D67D-E22D-97B4D943B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172D-5559-423F-9DB9-F0B39CC005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701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CCFDBA-575A-E836-6347-07AD85971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B8D449-1AEE-39D0-8E36-C2B0E6DCD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5DDE109-7616-6D0A-D058-9F383655DF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98885DA-B93B-F62F-1A1A-24C7962D18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9CBBEB2-A60B-FD03-F2E7-EF78477F4A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89085701-7790-557D-417E-ED61C03A7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BC263-1899-4660-BC18-ED56743A5AB9}" type="datetimeFigureOut">
              <a:rPr lang="fr-FR" smtClean="0"/>
              <a:t>16/07/2024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B6FBA645-5774-F636-38F1-D057A73C2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F74F780A-A7FF-2D95-FAFF-1B9CA470B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172D-5559-423F-9DB9-F0B39CC005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5326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0C817A-B082-A483-C08C-1D1C53C42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712B4D2-D8BE-13AC-23DA-6BFD096D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BC263-1899-4660-BC18-ED56743A5AB9}" type="datetimeFigureOut">
              <a:rPr lang="fr-FR" smtClean="0"/>
              <a:t>16/07/2024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ABB0504-7707-4F72-21F1-720F2124A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A28E459-6CF6-782C-8B23-D847DE655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172D-5559-423F-9DB9-F0B39CC005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4931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2DE714D-EA82-0A98-69F7-B2586C687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BC263-1899-4660-BC18-ED56743A5AB9}" type="datetimeFigureOut">
              <a:rPr lang="fr-FR" smtClean="0"/>
              <a:t>16/07/2024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6BA859E-0502-225D-F9E5-477CC1D35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1F2671F-ED99-7284-3549-2FF8DCBA7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172D-5559-423F-9DB9-F0B39CC005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9942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7CDFBA-731C-673C-6DE7-2D24763AD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6581DC3-5897-132F-B7DC-4512DC9EB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C4829CE-4A9F-E950-B2AB-2EDC8B5914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52A11A5-8610-EE8D-5CEB-50E9B0A1D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BC263-1899-4660-BC18-ED56743A5AB9}" type="datetimeFigureOut">
              <a:rPr lang="fr-FR" smtClean="0"/>
              <a:t>16/07/2024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15EF9CD-FC6C-76AC-15ED-39F1A2287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67886F2-D99B-BC2E-DB33-80C835505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172D-5559-423F-9DB9-F0B39CC005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372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6CD28E-1551-1CD3-34BD-F63E473D7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BFFA7D87-3A70-E928-8FD7-836922FA0B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7BA66A5-916C-0B6C-A29B-40612D5B15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99E1629-63BA-6FBA-FAA1-AF0EE8391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BC263-1899-4660-BC18-ED56743A5AB9}" type="datetimeFigureOut">
              <a:rPr lang="fr-FR" smtClean="0"/>
              <a:t>16/07/2024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DBF6ACE-B881-C3ED-AE5E-3B855B82C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488CF3D-57DD-A88C-E5E2-D659DEF9E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172D-5559-423F-9DB9-F0B39CC005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8362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02274BD-6B43-2403-EEE1-4FD97508A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AC9A3C8-591B-BA53-1AD9-DFAFF7B56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7DE6B65-4F1F-28CA-544D-DE72CCBFED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BBC263-1899-4660-BC18-ED56743A5AB9}" type="datetimeFigureOut">
              <a:rPr lang="fr-FR" smtClean="0"/>
              <a:t>16/07/2024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EC5976-FECF-6EDD-1E91-11BC729550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09F897F-C9F9-A79A-7BB6-4B63F434E8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4E172D-5559-423F-9DB9-F0B39CC005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623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nourriture, repas, Cuisine, Restauration rapide&#10;&#10;Description générée automatiquement">
            <a:extLst>
              <a:ext uri="{FF2B5EF4-FFF2-40B4-BE49-F238E27FC236}">
                <a16:creationId xmlns:a16="http://schemas.microsoft.com/office/drawing/2014/main" id="{91E26961-9D19-6D5C-F670-760EFFCF38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30" y="0"/>
            <a:ext cx="503587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E36E6D1-BD08-6453-5D00-063A3D9F4072}"/>
              </a:ext>
            </a:extLst>
          </p:cNvPr>
          <p:cNvSpPr/>
          <p:nvPr/>
        </p:nvSpPr>
        <p:spPr>
          <a:xfrm>
            <a:off x="4750526" y="4376057"/>
            <a:ext cx="2690948" cy="52251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Salade di </a:t>
            </a:r>
            <a:r>
              <a:rPr lang="fr-FR" dirty="0" err="1"/>
              <a:t>polpo</a:t>
            </a:r>
            <a:endParaRPr lang="fr-FR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F3C0CDE-2DA5-476C-46CC-C71FA7200307}"/>
              </a:ext>
            </a:extLst>
          </p:cNvPr>
          <p:cNvSpPr/>
          <p:nvPr/>
        </p:nvSpPr>
        <p:spPr>
          <a:xfrm>
            <a:off x="391886" y="933269"/>
            <a:ext cx="2148839" cy="80409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dirty="0"/>
              <a:t>MELANZANA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3628927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nourriture, Plat, plat, Cuisine&#10;&#10;Description générée automatiquement">
            <a:extLst>
              <a:ext uri="{FF2B5EF4-FFF2-40B4-BE49-F238E27FC236}">
                <a16:creationId xmlns:a16="http://schemas.microsoft.com/office/drawing/2014/main" id="{CB7E79B5-CFBC-59EF-2FF4-7BA872FE5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49" y="0"/>
            <a:ext cx="5589201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A39275C-2164-F438-DEE8-E3BEC9C3FB02}"/>
              </a:ext>
            </a:extLst>
          </p:cNvPr>
          <p:cNvSpPr/>
          <p:nvPr/>
        </p:nvSpPr>
        <p:spPr>
          <a:xfrm>
            <a:off x="5473030" y="4249058"/>
            <a:ext cx="2148839" cy="80409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dirty="0"/>
              <a:t>ORADA</a:t>
            </a:r>
            <a:endParaRPr lang="fr-FR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164159-7ABB-6C55-87F9-56A24537369A}"/>
              </a:ext>
            </a:extLst>
          </p:cNvPr>
          <p:cNvSpPr/>
          <p:nvPr/>
        </p:nvSpPr>
        <p:spPr>
          <a:xfrm>
            <a:off x="6010240" y="1804851"/>
            <a:ext cx="2148839" cy="80409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dirty="0"/>
              <a:t>BUCATINA</a:t>
            </a:r>
            <a:endParaRPr lang="fr-FR" sz="16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9120A0B-0559-F9EB-6C4F-D4B7C3EF4175}"/>
              </a:ext>
            </a:extLst>
          </p:cNvPr>
          <p:cNvSpPr/>
          <p:nvPr/>
        </p:nvSpPr>
        <p:spPr>
          <a:xfrm>
            <a:off x="0" y="1397726"/>
            <a:ext cx="2690948" cy="52251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Polpetone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18547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nourriture, Plat, Cuisine, Art culinaire&#10;&#10;Description générée automatiquement">
            <a:extLst>
              <a:ext uri="{FF2B5EF4-FFF2-40B4-BE49-F238E27FC236}">
                <a16:creationId xmlns:a16="http://schemas.microsoft.com/office/drawing/2014/main" id="{D0FFB019-7B06-2D75-4767-696DA2E57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87" y="0"/>
            <a:ext cx="5591236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79BC56D-1F47-BA6B-723B-3F22E3DD574A}"/>
              </a:ext>
            </a:extLst>
          </p:cNvPr>
          <p:cNvSpPr/>
          <p:nvPr/>
        </p:nvSpPr>
        <p:spPr>
          <a:xfrm>
            <a:off x="5691952" y="1588226"/>
            <a:ext cx="2148839" cy="80409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dirty="0"/>
              <a:t>LINGUINE DI PISTACCHIO E GAMBERI</a:t>
            </a:r>
            <a:endParaRPr lang="fr-FR" sz="16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E9B6D5-09D2-DCC1-CDD1-637F926C1F7F}"/>
              </a:ext>
            </a:extLst>
          </p:cNvPr>
          <p:cNvSpPr/>
          <p:nvPr/>
        </p:nvSpPr>
        <p:spPr>
          <a:xfrm>
            <a:off x="5021580" y="4784635"/>
            <a:ext cx="2148839" cy="80409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dirty="0"/>
              <a:t>ORADA</a:t>
            </a:r>
            <a:endParaRPr lang="fr-FR" sz="16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1FD4FEE-F1C0-A675-2E5C-113A8D1612E6}"/>
              </a:ext>
            </a:extLst>
          </p:cNvPr>
          <p:cNvSpPr/>
          <p:nvPr/>
        </p:nvSpPr>
        <p:spPr>
          <a:xfrm>
            <a:off x="-37009" y="2955179"/>
            <a:ext cx="2148839" cy="80409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PARMIGIANA</a:t>
            </a:r>
          </a:p>
        </p:txBody>
      </p:sp>
    </p:spTree>
    <p:extLst>
      <p:ext uri="{BB962C8B-B14F-4D97-AF65-F5344CB8AC3E}">
        <p14:creationId xmlns:p14="http://schemas.microsoft.com/office/powerpoint/2010/main" val="3432952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nourriture, pizza, plat, Restauration rapide&#10;&#10;Description générée automatiquement">
            <a:extLst>
              <a:ext uri="{FF2B5EF4-FFF2-40B4-BE49-F238E27FC236}">
                <a16:creationId xmlns:a16="http://schemas.microsoft.com/office/drawing/2014/main" id="{681A9C5F-7201-03A8-0683-A7559037F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30" y="0"/>
            <a:ext cx="5344038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34854FE-1F2F-D155-F47D-B1A7364A709E}"/>
              </a:ext>
            </a:extLst>
          </p:cNvPr>
          <p:cNvSpPr/>
          <p:nvPr/>
        </p:nvSpPr>
        <p:spPr>
          <a:xfrm>
            <a:off x="2282735" y="5577114"/>
            <a:ext cx="2035628" cy="80409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Pizza Calzone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4A203C-46E1-98A5-4029-9EBA3E83D2F1}"/>
              </a:ext>
            </a:extLst>
          </p:cNvPr>
          <p:cNvSpPr/>
          <p:nvPr/>
        </p:nvSpPr>
        <p:spPr>
          <a:xfrm>
            <a:off x="5361216" y="3312885"/>
            <a:ext cx="2035628" cy="80409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Pizza </a:t>
            </a:r>
            <a:r>
              <a:rPr lang="fr-FR" sz="1600" dirty="0" err="1"/>
              <a:t>Vegetariana</a:t>
            </a:r>
            <a:endParaRPr lang="fr-FR" sz="1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B5042FE-DE61-0719-6B6B-32DFD70F3128}"/>
              </a:ext>
            </a:extLst>
          </p:cNvPr>
          <p:cNvSpPr/>
          <p:nvPr/>
        </p:nvSpPr>
        <p:spPr>
          <a:xfrm>
            <a:off x="2796541" y="709023"/>
            <a:ext cx="2035628" cy="80409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Pizza casa </a:t>
            </a:r>
            <a:r>
              <a:rPr lang="fr-FR" sz="1600" dirty="0" err="1"/>
              <a:t>vito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81949308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21</Words>
  <Application>Microsoft Office PowerPoint</Application>
  <PresentationFormat>Grand écran</PresentationFormat>
  <Paragraphs>11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Aude Alario</dc:creator>
  <cp:lastModifiedBy>Aude Alario</cp:lastModifiedBy>
  <cp:revision>15</cp:revision>
  <dcterms:created xsi:type="dcterms:W3CDTF">2024-07-16T10:20:13Z</dcterms:created>
  <dcterms:modified xsi:type="dcterms:W3CDTF">2024-07-16T11:54:43Z</dcterms:modified>
</cp:coreProperties>
</file>